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9" r:id="rId9"/>
    <p:sldId id="263" r:id="rId10"/>
    <p:sldId id="264" r:id="rId11"/>
    <p:sldId id="276" r:id="rId12"/>
    <p:sldId id="277" r:id="rId13"/>
    <p:sldId id="265" r:id="rId14"/>
    <p:sldId id="266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85"/>
    <a:srgbClr val="05EB5D"/>
    <a:srgbClr val="BF31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93" autoAdjust="0"/>
  </p:normalViewPr>
  <p:slideViewPr>
    <p:cSldViewPr>
      <p:cViewPr varScale="1">
        <p:scale>
          <a:sx n="75" d="100"/>
          <a:sy n="75" d="100"/>
        </p:scale>
        <p:origin x="-10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235E-2"/>
          <c:y val="1.8218623481781375E-2"/>
          <c:w val="0.92810457516339873"/>
          <c:h val="0.8117408906882601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50800" dist="50800" dir="5400000" algn="ctr" rotWithShape="0">
                <a:srgbClr val="00B0F0"/>
              </a:outerShdw>
            </a:effectLst>
          </c:spPr>
          <c:dLbls>
            <c:dLbl>
              <c:idx val="0"/>
              <c:layout>
                <c:manualLayout>
                  <c:x val="4.4886789565983347E-3"/>
                  <c:y val="0.15384199621301609"/>
                </c:manualLayout>
              </c:layout>
              <c:showVal val="1"/>
            </c:dLbl>
            <c:dLbl>
              <c:idx val="1"/>
              <c:layout>
                <c:manualLayout>
                  <c:x val="-6.318473109213652E-5"/>
                  <c:y val="0.12926472998773181"/>
                </c:manualLayout>
              </c:layout>
              <c:showVal val="1"/>
            </c:dLbl>
            <c:dLbl>
              <c:idx val="2"/>
              <c:layout>
                <c:manualLayout>
                  <c:x val="1.3080910889804826E-2"/>
                  <c:y val="-5.4681705062585066E-2"/>
                </c:manualLayout>
              </c:layout>
              <c:showVal val="1"/>
            </c:dLbl>
            <c:dLbl>
              <c:idx val="3"/>
              <c:layout>
                <c:manualLayout>
                  <c:x val="4.0719048926043505E-4"/>
                  <c:y val="-0.10212494059498188"/>
                </c:manualLayout>
              </c:layout>
              <c:showVal val="1"/>
            </c:dLbl>
            <c:dLbl>
              <c:idx val="4"/>
              <c:layout>
                <c:manualLayout>
                  <c:x val="1.1321990615451603E-2"/>
                  <c:y val="-3.993746798811469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9906201982172051E-2"/>
                </c:manualLayout>
              </c:layout>
              <c:showVal val="1"/>
            </c:dLbl>
            <c:dLbl>
              <c:idx val="6"/>
              <c:layout>
                <c:manualLayout>
                  <c:x val="1.4152488269314509E-3"/>
                  <c:y val="-4.4929651486629016E-2"/>
                </c:manualLayout>
              </c:layout>
              <c:showVal val="1"/>
            </c:dLbl>
            <c:dLbl>
              <c:idx val="7"/>
              <c:layout>
                <c:manualLayout>
                  <c:x val="-1.4152488269313474E-3"/>
                  <c:y val="-2.9953100991086043E-2"/>
                </c:manualLayout>
              </c:layout>
              <c:showVal val="1"/>
            </c:dLbl>
            <c:dLbl>
              <c:idx val="8"/>
              <c:layout>
                <c:manualLayout>
                  <c:x val="5.6609953077257956E-3"/>
                  <c:y val="-1.4976550495543054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15812.7</c:v>
                </c:pt>
                <c:pt idx="1">
                  <c:v>15294.4</c:v>
                </c:pt>
                <c:pt idx="2">
                  <c:v>9362.1</c:v>
                </c:pt>
                <c:pt idx="3">
                  <c:v>8360.4</c:v>
                </c:pt>
                <c:pt idx="4">
                  <c:v>9704.7000000000007</c:v>
                </c:pt>
                <c:pt idx="5">
                  <c:v>9249.5</c:v>
                </c:pt>
                <c:pt idx="6">
                  <c:v>10905.5</c:v>
                </c:pt>
                <c:pt idx="7">
                  <c:v>40193.9</c:v>
                </c:pt>
                <c:pt idx="8">
                  <c:v>10600.8</c:v>
                </c:pt>
                <c:pt idx="9">
                  <c:v>11555.2</c:v>
                </c:pt>
              </c:numCache>
            </c:numRef>
          </c:val>
        </c:ser>
        <c:gapDepth val="0"/>
        <c:shape val="box"/>
        <c:axId val="128398080"/>
        <c:axId val="128399616"/>
        <c:axId val="0"/>
      </c:bar3DChart>
      <c:catAx>
        <c:axId val="1283980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8399616"/>
        <c:crosses val="autoZero"/>
        <c:auto val="1"/>
        <c:lblAlgn val="ctr"/>
        <c:lblOffset val="100"/>
        <c:tickLblSkip val="1"/>
        <c:tickMarkSkip val="1"/>
      </c:catAx>
      <c:valAx>
        <c:axId val="128399616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839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62"/>
          <c:y val="0"/>
          <c:w val="0.61349940128451819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5842.2</c:v>
                </c:pt>
                <c:pt idx="1">
                  <c:v>3320.4</c:v>
                </c:pt>
                <c:pt idx="2">
                  <c:v>191</c:v>
                </c:pt>
                <c:pt idx="3">
                  <c:v>105</c:v>
                </c:pt>
                <c:pt idx="4">
                  <c:v>3105.3</c:v>
                </c:pt>
                <c:pt idx="5">
                  <c:v>5</c:v>
                </c:pt>
                <c:pt idx="6">
                  <c:v>86.3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13"/>
          <c:h val="0.4781867970474819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839"/>
          <c:h val="0.783549783549784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1524.9</c:v>
                </c:pt>
                <c:pt idx="1">
                  <c:v>1778.1</c:v>
                </c:pt>
                <c:pt idx="2">
                  <c:v>2217.1999999999998</c:v>
                </c:pt>
                <c:pt idx="3">
                  <c:v>2794.4</c:v>
                </c:pt>
                <c:pt idx="4">
                  <c:v>3331.9</c:v>
                </c:pt>
                <c:pt idx="5">
                  <c:v>2758.5</c:v>
                </c:pt>
                <c:pt idx="6">
                  <c:v>3001.7</c:v>
                </c:pt>
                <c:pt idx="7">
                  <c:v>3320.4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377.1</c:v>
                </c:pt>
                <c:pt idx="1">
                  <c:v>390.7</c:v>
                </c:pt>
                <c:pt idx="2">
                  <c:v>455.4</c:v>
                </c:pt>
              </c:numCache>
            </c:numRef>
          </c:val>
        </c:ser>
        <c:axId val="139991680"/>
        <c:axId val="140001664"/>
      </c:barChart>
      <c:catAx>
        <c:axId val="139991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40001664"/>
        <c:crosses val="autoZero"/>
        <c:auto val="1"/>
        <c:lblAlgn val="ctr"/>
        <c:lblOffset val="100"/>
        <c:tickLblSkip val="1"/>
        <c:tickMarkSkip val="1"/>
      </c:catAx>
      <c:valAx>
        <c:axId val="14000166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39991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20198208063343"/>
          <c:y val="0.28322635425875131"/>
          <c:w val="0.31179801791936684"/>
          <c:h val="0.34504259093589618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34E-2"/>
          <c:y val="4.9751243781094526E-3"/>
          <c:w val="0.96620583717358111"/>
          <c:h val="0.65578896854311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38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58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67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2758.5</c:v>
                </c:pt>
                <c:pt idx="1">
                  <c:v>5</c:v>
                </c:pt>
                <c:pt idx="2" formatCode="0.0">
                  <c:v>11</c:v>
                </c:pt>
                <c:pt idx="3">
                  <c:v>35</c:v>
                </c:pt>
                <c:pt idx="4">
                  <c:v>998.3</c:v>
                </c:pt>
                <c:pt idx="5">
                  <c:v>150</c:v>
                </c:pt>
                <c:pt idx="6">
                  <c:v>32074.2</c:v>
                </c:pt>
                <c:pt idx="7">
                  <c:v>5011.9000000000005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16"/>
          <c:w val="0.9941724941724942"/>
          <c:h val="0.309885931558935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41E-2"/>
          <c:y val="4.9751243781094526E-3"/>
          <c:w val="0.96620583717358144"/>
          <c:h val="0.65578896854311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46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621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71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3001.7</c:v>
                </c:pt>
                <c:pt idx="1">
                  <c:v>105</c:v>
                </c:pt>
                <c:pt idx="2" formatCode="0.0">
                  <c:v>31</c:v>
                </c:pt>
                <c:pt idx="3">
                  <c:v>105</c:v>
                </c:pt>
                <c:pt idx="4">
                  <c:v>1273.9000000000001</c:v>
                </c:pt>
                <c:pt idx="5">
                  <c:v>5</c:v>
                </c:pt>
                <c:pt idx="6">
                  <c:v>1685.2</c:v>
                </c:pt>
                <c:pt idx="7">
                  <c:v>5394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05"/>
          <c:w val="0.9941724941724942"/>
          <c:h val="0.3098859315589359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E-2"/>
          <c:y val="4.9751243781094526E-3"/>
          <c:w val="0.96620583717358177"/>
          <c:h val="0.65578896854311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64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649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74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3320.4</c:v>
                </c:pt>
                <c:pt idx="1">
                  <c:v>105</c:v>
                </c:pt>
                <c:pt idx="2" formatCode="0.0">
                  <c:v>61</c:v>
                </c:pt>
                <c:pt idx="3">
                  <c:v>130</c:v>
                </c:pt>
                <c:pt idx="4">
                  <c:v>1306.0999999999999</c:v>
                </c:pt>
                <c:pt idx="5">
                  <c:v>5</c:v>
                </c:pt>
                <c:pt idx="6">
                  <c:v>1794.2</c:v>
                </c:pt>
                <c:pt idx="7">
                  <c:v>5933.5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83"/>
          <c:w val="0.9941724941724942"/>
          <c:h val="0.3098859315589360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strRef>
              <c:f>Sheet1!$B$1:$K$2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3765.2</c:v>
                </c:pt>
                <c:pt idx="1">
                  <c:v>4781.2</c:v>
                </c:pt>
                <c:pt idx="2">
                  <c:v>4579.2</c:v>
                </c:pt>
                <c:pt idx="3">
                  <c:v>5121.6000000000004</c:v>
                </c:pt>
                <c:pt idx="4">
                  <c:v>8507.9</c:v>
                </c:pt>
                <c:pt idx="5">
                  <c:v>8491.5</c:v>
                </c:pt>
                <c:pt idx="6">
                  <c:v>9069.2000000000007</c:v>
                </c:pt>
                <c:pt idx="7">
                  <c:v>8545.2999999999993</c:v>
                </c:pt>
                <c:pt idx="8">
                  <c:v>10516.9</c:v>
                </c:pt>
                <c:pt idx="9">
                  <c:v>11468.7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</c:strCache>
            </c:strRef>
          </c:tx>
          <c:dLbls>
            <c:showVal val="1"/>
          </c:dLbls>
          <c:cat>
            <c:strRef>
              <c:f>Sheet1!$B$1:$K$2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75"/>
        <c:shape val="cylinder"/>
        <c:axId val="128515072"/>
        <c:axId val="128529152"/>
        <c:axId val="0"/>
      </c:bar3DChart>
      <c:catAx>
        <c:axId val="128515072"/>
        <c:scaling>
          <c:orientation val="minMax"/>
        </c:scaling>
        <c:axPos val="b"/>
        <c:numFmt formatCode="General" sourceLinked="1"/>
        <c:maj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8529152"/>
        <c:crosses val="autoZero"/>
        <c:auto val="1"/>
        <c:lblAlgn val="ctr"/>
        <c:lblOffset val="100"/>
        <c:tickLblSkip val="1"/>
        <c:tickMarkSkip val="1"/>
      </c:catAx>
      <c:valAx>
        <c:axId val="12852915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851507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144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685E-2"/>
                  <c:y val="-7.9409098123731758E-2"/>
                </c:manualLayout>
              </c:layout>
              <c:showVal val="1"/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Val val="1"/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Val val="1"/>
            </c:dLbl>
            <c:dLbl>
              <c:idx val="3"/>
              <c:layout>
                <c:manualLayout>
                  <c:x val="4.1266530558686891E-2"/>
                  <c:y val="-8.706970769404683E-2"/>
                </c:manualLayout>
              </c:layout>
              <c:showVal val="1"/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12047.5</c:v>
                </c:pt>
                <c:pt idx="1">
                  <c:v>10513.2</c:v>
                </c:pt>
                <c:pt idx="2">
                  <c:v>4782.8999999999996</c:v>
                </c:pt>
                <c:pt idx="3">
                  <c:v>3238.9</c:v>
                </c:pt>
                <c:pt idx="4">
                  <c:v>1196.8</c:v>
                </c:pt>
                <c:pt idx="5">
                  <c:v>487</c:v>
                </c:pt>
                <c:pt idx="6">
                  <c:v>1836.3</c:v>
                </c:pt>
                <c:pt idx="7">
                  <c:v>316486</c:v>
                </c:pt>
                <c:pt idx="8">
                  <c:v>83.9</c:v>
                </c:pt>
                <c:pt idx="9">
                  <c:v>86.5</c:v>
                </c:pt>
              </c:numCache>
            </c:numRef>
          </c:val>
        </c:ser>
        <c:gapDepth val="0"/>
        <c:shape val="cylinder"/>
        <c:axId val="128576128"/>
        <c:axId val="134291840"/>
        <c:axId val="0"/>
      </c:bar3DChart>
      <c:catAx>
        <c:axId val="128576128"/>
        <c:scaling>
          <c:orientation val="minMax"/>
        </c:scaling>
        <c:axPos val="b"/>
        <c:numFmt formatCode="General" sourceLinked="1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4291840"/>
        <c:crosses val="autoZero"/>
        <c:auto val="1"/>
        <c:lblAlgn val="ctr"/>
        <c:lblOffset val="100"/>
        <c:tickLblSkip val="1"/>
        <c:tickMarkSkip val="1"/>
      </c:catAx>
      <c:valAx>
        <c:axId val="134291840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8576128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41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explosion val="39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149.30000000000001</c:v>
                </c:pt>
                <c:pt idx="1">
                  <c:v>6456.8</c:v>
                </c:pt>
                <c:pt idx="2">
                  <c:v>58.8</c:v>
                </c:pt>
                <c:pt idx="3">
                  <c:v>1878.8</c:v>
                </c:pt>
                <c:pt idx="4">
                  <c:v>1.1000000000000001</c:v>
                </c:pt>
                <c:pt idx="5">
                  <c:v>0.5</c:v>
                </c:pt>
                <c:pt idx="6">
                  <c:v>31648.6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78"/>
          <c:w val="0.45811898512685983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160.19999999999999</c:v>
                </c:pt>
                <c:pt idx="1">
                  <c:v>8309.7000000000007</c:v>
                </c:pt>
                <c:pt idx="2">
                  <c:v>166.6</c:v>
                </c:pt>
                <c:pt idx="3">
                  <c:v>1878.8</c:v>
                </c:pt>
                <c:pt idx="4">
                  <c:v>1.1000000000000001</c:v>
                </c:pt>
                <c:pt idx="5">
                  <c:v>0.5</c:v>
                </c:pt>
                <c:pt idx="6">
                  <c:v>83.9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4"/>
          <c:w val="0.45811898512686006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172.1</c:v>
                </c:pt>
                <c:pt idx="1">
                  <c:v>9166.1</c:v>
                </c:pt>
                <c:pt idx="2">
                  <c:v>250</c:v>
                </c:pt>
                <c:pt idx="3">
                  <c:v>1878.8</c:v>
                </c:pt>
                <c:pt idx="4">
                  <c:v>1.2</c:v>
                </c:pt>
                <c:pt idx="5">
                  <c:v>0.5</c:v>
                </c:pt>
                <c:pt idx="6">
                  <c:v>86.3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4"/>
          <c:w val="0.45811898512686006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4969520406123E-2"/>
          <c:y val="3.8870239784922052E-2"/>
          <c:w val="0.89015449751385045"/>
          <c:h val="0.8710095298172885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16902.599999999995</c:v>
                </c:pt>
                <c:pt idx="1">
                  <c:v>14799.5</c:v>
                </c:pt>
                <c:pt idx="2">
                  <c:v>9393.2000000000007</c:v>
                </c:pt>
                <c:pt idx="3">
                  <c:v>7619.3</c:v>
                </c:pt>
                <c:pt idx="4">
                  <c:v>10208.200000000003</c:v>
                </c:pt>
                <c:pt idx="5">
                  <c:v>9244.4</c:v>
                </c:pt>
                <c:pt idx="6">
                  <c:v>10372.9</c:v>
                </c:pt>
                <c:pt idx="7">
                  <c:v>41043.9</c:v>
                </c:pt>
                <c:pt idx="8">
                  <c:v>11600.8</c:v>
                </c:pt>
                <c:pt idx="9">
                  <c:v>12655.2</c:v>
                </c:pt>
              </c:numCache>
            </c:numRef>
          </c:val>
        </c:ser>
        <c:shape val="box"/>
        <c:axId val="139227136"/>
        <c:axId val="139228672"/>
        <c:axId val="0"/>
      </c:bar3DChart>
      <c:catAx>
        <c:axId val="139227136"/>
        <c:scaling>
          <c:orientation val="minMax"/>
        </c:scaling>
        <c:axPos val="b"/>
        <c:numFmt formatCode="General" sourceLinked="1"/>
        <c:maj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228672"/>
        <c:crosses val="autoZero"/>
        <c:auto val="1"/>
        <c:lblAlgn val="ctr"/>
        <c:lblOffset val="100"/>
        <c:tickLblSkip val="1"/>
        <c:tickMarkSkip val="1"/>
      </c:catAx>
      <c:valAx>
        <c:axId val="139228672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227136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56"/>
          <c:y val="0"/>
          <c:w val="0.61349940128451785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4923.6000000000004</c:v>
                </c:pt>
                <c:pt idx="1">
                  <c:v>2758.5</c:v>
                </c:pt>
                <c:pt idx="2">
                  <c:v>46</c:v>
                </c:pt>
                <c:pt idx="3">
                  <c:v>5</c:v>
                </c:pt>
                <c:pt idx="4">
                  <c:v>33222.5</c:v>
                </c:pt>
                <c:pt idx="5">
                  <c:v>5</c:v>
                </c:pt>
                <c:pt idx="6">
                  <c:v>83.3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91"/>
          <c:h val="0.4781867970474816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59"/>
          <c:y val="0"/>
          <c:w val="0.61349940128451796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5305.3</c:v>
                </c:pt>
                <c:pt idx="1">
                  <c:v>3001.7</c:v>
                </c:pt>
                <c:pt idx="2">
                  <c:v>136</c:v>
                </c:pt>
                <c:pt idx="3">
                  <c:v>105</c:v>
                </c:pt>
                <c:pt idx="4">
                  <c:v>2964.1</c:v>
                </c:pt>
                <c:pt idx="5">
                  <c:v>5</c:v>
                </c:pt>
                <c:pt idx="6">
                  <c:v>83.7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02"/>
          <c:h val="0.4781867970474817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9C009-63EA-4DC6-BBEB-E1E670A2EC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92882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2019 год и плановый период 2020 и 2021 годов</a:t>
            </a: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2019 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2020году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2021</a:t>
            </a:r>
            <a:br>
              <a:rPr lang="ru-RU" sz="3200" b="1" dirty="0" smtClean="0"/>
            </a:br>
            <a:r>
              <a:rPr lang="ru-RU" sz="3200" b="1" dirty="0" smtClean="0"/>
              <a:t> 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Расходы на содержание муниципальных бюджетных учреждений культуры* 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282" y="1000108"/>
          <a:ext cx="69294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92933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*- с 01.01.2017г. </a:t>
            </a:r>
            <a:r>
              <a:rPr lang="ru-RU" sz="1200" dirty="0" err="1" smtClean="0">
                <a:solidFill>
                  <a:schemeClr val="tx1"/>
                </a:solidFill>
              </a:rPr>
              <a:t>бибилиотечное</a:t>
            </a:r>
            <a:r>
              <a:rPr lang="ru-RU" sz="1200" dirty="0" smtClean="0">
                <a:solidFill>
                  <a:schemeClr val="tx1"/>
                </a:solidFill>
              </a:rPr>
              <a:t> обслуживание население хутора передано на районный уровень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2019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2020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2021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/>
        </p:nvGraphicFramePr>
        <p:xfrm>
          <a:off x="0" y="0"/>
          <a:ext cx="9143999" cy="6405646"/>
        </p:xfrm>
        <a:graphic>
          <a:graphicData uri="http://schemas.openxmlformats.org/drawingml/2006/table">
            <a:tbl>
              <a:tblPr/>
              <a:tblGrid>
                <a:gridCol w="4817807"/>
                <a:gridCol w="1081548"/>
                <a:gridCol w="1081548"/>
                <a:gridCol w="1081548"/>
                <a:gridCol w="1081548"/>
              </a:tblGrid>
              <a:tr h="817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 направления расходования средств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(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.руб.)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поселения на начало года (человек)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5,58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20,40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20,83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6,42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17,01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2,69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  <a:r>
              <a:rPr lang="ru-RU" sz="2400" b="1" dirty="0" smtClean="0">
                <a:latin typeface="Times New Roman" pitchFamily="18" charset="0"/>
              </a:rPr>
              <a:t>на 2019 год и плановый период 2020 и 2021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/>
        </p:nvGraphicFramePr>
        <p:xfrm>
          <a:off x="0" y="838200"/>
          <a:ext cx="9144000" cy="268674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40193,9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10600,8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11555,2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8545,3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10516,9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11468,7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31648,6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/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41043,9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11600,8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12655,2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бюджета( дефицит 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-1100,0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86808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доходов в бюджет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81000" y="714356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614364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с 2012г по 2018г включительно  - отображены фактические данные поступления  собственных доходов поселения.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поселения*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052513"/>
          <a:ext cx="8632825" cy="43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28638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диаграмме представлен уровень безвозмездных поступлений из бюджета Ростовской области по всем  видам дотаций и иных межбюджетных трансфертов</a:t>
            </a:r>
          </a:p>
          <a:p>
            <a:r>
              <a:rPr lang="ru-RU" dirty="0" smtClean="0"/>
              <a:t>*-плановые показатели на  2019г. Включают в себя сумму в размер 30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 на строительство парка в </a:t>
            </a:r>
            <a:r>
              <a:rPr lang="ru-RU" dirty="0" err="1" smtClean="0"/>
              <a:t>х.Шаумяновский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2019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2020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2021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403</Words>
  <Application>Microsoft Office PowerPoint</Application>
  <PresentationFormat>Экран (4:3)</PresentationFormat>
  <Paragraphs>127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Бюджет Шаумяновского сельского поселения Егорлыкского района на 2019 год и плановый период 2020 и 2021 годов</vt:lpstr>
      <vt:lpstr>Слайд 2</vt:lpstr>
      <vt:lpstr>Динамика доходов   бюджета Шаумяновского сельского поселения  (тыс. рублей)</vt:lpstr>
      <vt:lpstr>Динамика поступлений собственных доходов в бюджет Шаумяновского сельского поселения       (тыс. рублей)</vt:lpstr>
      <vt:lpstr>Динамика безвозмездных поступлений в бюджет Шаумяновского сельского поселения*        (тыс.рублей) </vt:lpstr>
      <vt:lpstr>Структура собственных доходов бюджета Шаумяновского сельского поселения в 2019 году</vt:lpstr>
      <vt:lpstr>Структура собственных доходов бюджета Шаумяновского сельского поселения в 2020 году</vt:lpstr>
      <vt:lpstr>Структура собственных доходов бюджета Шаумяновского сельского поселения в 2021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2019 году  </vt:lpstr>
      <vt:lpstr>Расходы  бюджета Шаумяновского сельского поселения в 2020году  </vt:lpstr>
      <vt:lpstr>Расходы  бюджета Шаумяновского сельского поселения в 2021  году  </vt:lpstr>
      <vt:lpstr>Расходы на содержание муниципальных бюджетных учреждений культуры* </vt:lpstr>
      <vt:lpstr>Расходы Шаумяновского  сельского поселения в 2019 году в разрезе муниципальных программ</vt:lpstr>
      <vt:lpstr>Расходы Шаумяновского  сельского поселения в 2020 году в разрезе муниципальных программ</vt:lpstr>
      <vt:lpstr>Расходы Шаумяновского  сельского поселения в 2021 году в разрезе муниципальных программ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User</cp:lastModifiedBy>
  <cp:revision>58</cp:revision>
  <dcterms:created xsi:type="dcterms:W3CDTF">2016-05-20T09:42:30Z</dcterms:created>
  <dcterms:modified xsi:type="dcterms:W3CDTF">2019-02-19T13:26:55Z</dcterms:modified>
</cp:coreProperties>
</file>